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291" r:id="rId3"/>
    <p:sldId id="289" r:id="rId4"/>
    <p:sldId id="295" r:id="rId5"/>
    <p:sldId id="324" r:id="rId6"/>
    <p:sldId id="290" r:id="rId7"/>
    <p:sldId id="268" r:id="rId8"/>
    <p:sldId id="317" r:id="rId9"/>
    <p:sldId id="318" r:id="rId10"/>
    <p:sldId id="269" r:id="rId11"/>
    <p:sldId id="270" r:id="rId12"/>
    <p:sldId id="271" r:id="rId13"/>
    <p:sldId id="322" r:id="rId14"/>
    <p:sldId id="302" r:id="rId15"/>
    <p:sldId id="272" r:id="rId16"/>
    <p:sldId id="311" r:id="rId17"/>
    <p:sldId id="313" r:id="rId18"/>
    <p:sldId id="323" r:id="rId19"/>
    <p:sldId id="325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82D7"/>
    <a:srgbClr val="454D61"/>
    <a:srgbClr val="1F80D6"/>
    <a:srgbClr val="B21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4628-7748-44BE-B161-C077AC930136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2A26F-554F-4972-9AC8-5F1D06BE42F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80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7B658-D963-4F3C-ADDF-39B60104F24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6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985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93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632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024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22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39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437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04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52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798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743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830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19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581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8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545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6F73A9-AC0C-494F-ADDD-B3110F161447}" type="datetimeFigureOut">
              <a:rPr lang="id-ID" smtClean="0"/>
              <a:t>19/03/2019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ECA393-8AE9-4DA9-B6A9-85EB7F1902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254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/>
          <p:nvPr/>
        </p:nvGrpSpPr>
        <p:grpSpPr>
          <a:xfrm>
            <a:off x="1524000" y="6812284"/>
            <a:ext cx="9144000" cy="45719"/>
            <a:chOff x="0" y="0"/>
            <a:chExt cx="3195280" cy="0"/>
          </a:xfrm>
        </p:grpSpPr>
        <p:sp>
          <p:nvSpPr>
            <p:cNvPr id="6" name="Shape 42"/>
            <p:cNvSpPr/>
            <p:nvPr/>
          </p:nvSpPr>
          <p:spPr>
            <a:xfrm>
              <a:off x="0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53662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7" name="Shape 43"/>
            <p:cNvSpPr/>
            <p:nvPr/>
          </p:nvSpPr>
          <p:spPr>
            <a:xfrm>
              <a:off x="641694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92B15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8" name="Shape 44"/>
            <p:cNvSpPr/>
            <p:nvPr/>
          </p:nvSpPr>
          <p:spPr>
            <a:xfrm>
              <a:off x="1276772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E4D73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9" name="Shape 45"/>
            <p:cNvSpPr/>
            <p:nvPr/>
          </p:nvSpPr>
          <p:spPr>
            <a:xfrm>
              <a:off x="1911851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CD612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10" name="Shape 46"/>
            <p:cNvSpPr/>
            <p:nvPr/>
          </p:nvSpPr>
          <p:spPr>
            <a:xfrm>
              <a:off x="2553545" y="0"/>
              <a:ext cx="641736" cy="0"/>
            </a:xfrm>
            <a:prstGeom prst="line">
              <a:avLst/>
            </a:prstGeom>
            <a:noFill/>
            <a:ln w="76200" cap="flat">
              <a:solidFill>
                <a:srgbClr val="449EA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29170" y="5669610"/>
            <a:ext cx="9144000" cy="1059260"/>
            <a:chOff x="-90883" y="3969590"/>
            <a:chExt cx="9144000" cy="1059260"/>
          </a:xfrm>
        </p:grpSpPr>
        <p:sp>
          <p:nvSpPr>
            <p:cNvPr id="14" name="Isosceles Triangle 13"/>
            <p:cNvSpPr/>
            <p:nvPr/>
          </p:nvSpPr>
          <p:spPr>
            <a:xfrm>
              <a:off x="3541258" y="4553495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569956" y="4570874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770" y="4119933"/>
              <a:ext cx="647068" cy="647068"/>
            </a:xfrm>
            <a:prstGeom prst="rect">
              <a:avLst/>
            </a:prstGeom>
          </p:spPr>
        </p:pic>
        <p:cxnSp>
          <p:nvCxnSpPr>
            <p:cNvPr id="17" name="Straight Connector 16"/>
            <p:cNvCxnSpPr>
              <a:stCxn id="18" idx="4"/>
            </p:cNvCxnSpPr>
            <p:nvPr/>
          </p:nvCxnSpPr>
          <p:spPr>
            <a:xfrm flipH="1">
              <a:off x="7914190" y="4482312"/>
              <a:ext cx="1" cy="3059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20987" y="4095906"/>
              <a:ext cx="386407" cy="38640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0883" y="4724204"/>
              <a:ext cx="9144000" cy="1026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>
                    <a:lumMod val="95000"/>
                  </a:prstClr>
                </a:solidFill>
                <a:latin typeface="Franchise" pitchFamily="49" charset="0"/>
                <a:ea typeface="Franchise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0883" y="4648004"/>
              <a:ext cx="9144000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>
              <a:stCxn id="22" idx="4"/>
            </p:cNvCxnSpPr>
            <p:nvPr/>
          </p:nvCxnSpPr>
          <p:spPr>
            <a:xfrm flipH="1">
              <a:off x="955776" y="4355997"/>
              <a:ext cx="1" cy="3059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2573" y="3969591"/>
              <a:ext cx="386407" cy="38640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>
              <a:stCxn id="24" idx="4"/>
            </p:cNvCxnSpPr>
            <p:nvPr/>
          </p:nvCxnSpPr>
          <p:spPr>
            <a:xfrm flipH="1">
              <a:off x="8355935" y="4355996"/>
              <a:ext cx="1" cy="305965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8162732" y="3969590"/>
              <a:ext cx="386407" cy="38640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5624117" y="4552755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6309923" y="4565932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Connector 26"/>
            <p:cNvCxnSpPr>
              <a:stCxn id="28" idx="4"/>
            </p:cNvCxnSpPr>
            <p:nvPr/>
          </p:nvCxnSpPr>
          <p:spPr>
            <a:xfrm>
              <a:off x="1352337" y="4385888"/>
              <a:ext cx="0" cy="27607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207346" y="4095906"/>
              <a:ext cx="289982" cy="289982"/>
            </a:xfrm>
            <a:prstGeom prst="ellipse">
              <a:avLst/>
            </a:prstGeom>
            <a:solidFill>
              <a:srgbClr val="85CA3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1191260" y="4565932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>
              <a:stCxn id="31" idx="4"/>
            </p:cNvCxnSpPr>
            <p:nvPr/>
          </p:nvCxnSpPr>
          <p:spPr>
            <a:xfrm flipH="1">
              <a:off x="408859" y="4370942"/>
              <a:ext cx="1" cy="3059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15656" y="3984536"/>
              <a:ext cx="386407" cy="38640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90883" y="4799664"/>
              <a:ext cx="9144000" cy="229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>
                    <a:lumMod val="95000"/>
                  </a:prstClr>
                </a:solidFill>
                <a:latin typeface="Franchise" pitchFamily="49" charset="0"/>
                <a:ea typeface="Franchise" pitchFamily="49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233763" y="1908765"/>
            <a:ext cx="84458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7359">
              <a:defRPr sz="1800"/>
            </a:pPr>
            <a:r>
              <a:rPr lang="id-ID" sz="4000" b="1" dirty="0">
                <a:latin typeface="Helvetica"/>
                <a:ea typeface="Helvetica"/>
                <a:cs typeface="Helvetica"/>
                <a:sym typeface="Helvetica"/>
              </a:rPr>
              <a:t>Sistem Informasi </a:t>
            </a:r>
            <a:r>
              <a:rPr lang="fi-FI" sz="4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id-ID" sz="4000"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ctr" defTabSz="467359">
              <a:defRPr sz="1800"/>
            </a:pPr>
            <a:r>
              <a:rPr lang="fi-FI" sz="4000" b="1" dirty="0">
                <a:latin typeface="Helvetica"/>
                <a:ea typeface="Helvetica"/>
                <a:cs typeface="Helvetica"/>
                <a:sym typeface="Helvetica"/>
              </a:rPr>
              <a:t>Inovasi Pelayanan Publik </a:t>
            </a:r>
            <a:endParaRPr lang="id-ID" sz="4000"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ctr" defTabSz="467359">
              <a:defRPr sz="1800"/>
            </a:pPr>
            <a:r>
              <a:rPr lang="fi-FI" sz="4000" b="1" dirty="0">
                <a:latin typeface="Helvetica"/>
                <a:ea typeface="Helvetica"/>
                <a:cs typeface="Helvetica"/>
                <a:sym typeface="Helvetica"/>
              </a:rPr>
              <a:t>(SINOVIK)</a:t>
            </a:r>
          </a:p>
          <a:p>
            <a:pPr algn="ctr" defTabSz="467359">
              <a:defRPr sz="1800"/>
            </a:pPr>
            <a:r>
              <a:rPr lang="fi-FI" sz="3200" b="1" dirty="0">
                <a:latin typeface="Helvetica"/>
                <a:ea typeface="Helvetica"/>
                <a:cs typeface="Helvetica"/>
                <a:sym typeface="Helvetica"/>
              </a:rPr>
              <a:t>Tahun 2019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70" y="2605322"/>
            <a:ext cx="1950506" cy="1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5584" y="1458266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Proposal Anda</a:t>
            </a:r>
          </a:p>
        </p:txBody>
      </p:sp>
      <p:sp>
        <p:nvSpPr>
          <p:cNvPr id="6" name="Right Arrow 5"/>
          <p:cNvSpPr/>
          <p:nvPr/>
        </p:nvSpPr>
        <p:spPr>
          <a:xfrm rot="7729765">
            <a:off x="2735081" y="2392514"/>
            <a:ext cx="474469" cy="5684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3224303" y="1986826"/>
            <a:ext cx="121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BUAT</a:t>
            </a:r>
          </a:p>
          <a:p>
            <a:r>
              <a:rPr lang="id-ID" b="1" dirty="0">
                <a:solidFill>
                  <a:schemeClr val="bg1"/>
                </a:solidFill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42753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91" y="0"/>
            <a:ext cx="12597183" cy="6858000"/>
          </a:xfrm>
        </p:spPr>
      </p:pic>
      <p:sp>
        <p:nvSpPr>
          <p:cNvPr id="4" name="TextBox 3"/>
          <p:cNvSpPr txBox="1"/>
          <p:nvPr/>
        </p:nvSpPr>
        <p:spPr>
          <a:xfrm>
            <a:off x="7908535" y="865141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Pembuatan Proposal (1)</a:t>
            </a:r>
          </a:p>
        </p:txBody>
      </p:sp>
      <p:sp>
        <p:nvSpPr>
          <p:cNvPr id="5" name="Right Arrow 4"/>
          <p:cNvSpPr/>
          <p:nvPr/>
        </p:nvSpPr>
        <p:spPr>
          <a:xfrm rot="2521411">
            <a:off x="2537372" y="4030219"/>
            <a:ext cx="474469" cy="5684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244122" y="3621317"/>
            <a:ext cx="153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JANGAN LUPA</a:t>
            </a:r>
          </a:p>
          <a:p>
            <a:r>
              <a:rPr lang="id-ID" b="1" dirty="0">
                <a:solidFill>
                  <a:schemeClr val="bg1"/>
                </a:solidFill>
              </a:rPr>
              <a:t>DICENTANG</a:t>
            </a:r>
          </a:p>
        </p:txBody>
      </p:sp>
    </p:spTree>
    <p:extLst>
      <p:ext uri="{BB962C8B-B14F-4D97-AF65-F5344CB8AC3E}">
        <p14:creationId xmlns:p14="http://schemas.microsoft.com/office/powerpoint/2010/main" val="42362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709" y="0"/>
            <a:ext cx="13377065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5835" y="5420363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Pembuatan Proposal (2)</a:t>
            </a:r>
          </a:p>
        </p:txBody>
      </p:sp>
    </p:spTree>
    <p:extLst>
      <p:ext uri="{BB962C8B-B14F-4D97-AF65-F5344CB8AC3E}">
        <p14:creationId xmlns:p14="http://schemas.microsoft.com/office/powerpoint/2010/main" val="2706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3687" y="-96781"/>
            <a:ext cx="12397946" cy="704951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1" t="76757" r="27271" b="8228"/>
          <a:stretch/>
        </p:blipFill>
        <p:spPr>
          <a:xfrm>
            <a:off x="832021" y="1878227"/>
            <a:ext cx="3698789" cy="102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Tombol Formulir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1428" y="5372406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Pembuatan Proposal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6673" y="4734511"/>
            <a:ext cx="5185129" cy="549159"/>
          </a:xfrm>
          <a:ln w="57150">
            <a:solidFill>
              <a:srgbClr val="1E82D7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>
                <a:solidFill>
                  <a:schemeClr val="bg1"/>
                </a:solidFill>
              </a:rPr>
              <a:t>Batalkan : Membatalkan tulisan yang telah diisi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423670" y="3418539"/>
            <a:ext cx="2113244" cy="512460"/>
          </a:xfrm>
          <a:prstGeom prst="rightArrow">
            <a:avLst/>
          </a:prstGeom>
          <a:solidFill>
            <a:srgbClr val="1E8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54D6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1520611" y="3094784"/>
            <a:ext cx="1465734" cy="512460"/>
          </a:xfrm>
          <a:prstGeom prst="rightArrow">
            <a:avLst/>
          </a:prstGeom>
          <a:solidFill>
            <a:srgbClr val="1E8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54D6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144647" y="4083880"/>
            <a:ext cx="7183911" cy="513938"/>
          </a:xfrm>
          <a:prstGeom prst="rect">
            <a:avLst/>
          </a:prstGeom>
          <a:ln w="57150">
            <a:solidFill>
              <a:srgbClr val="1E82D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d-ID" sz="2000" dirty="0">
                <a:solidFill>
                  <a:schemeClr val="bg1"/>
                </a:solidFill>
              </a:rPr>
              <a:t>Lanjut : Melewati pertanyaan dan pindah ke pertanyaan berikutnya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2661109" y="2751859"/>
            <a:ext cx="779882" cy="512460"/>
          </a:xfrm>
          <a:prstGeom prst="rightArrow">
            <a:avLst/>
          </a:prstGeom>
          <a:solidFill>
            <a:srgbClr val="1E8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54D61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947836" y="3398030"/>
            <a:ext cx="4803592" cy="461394"/>
          </a:xfrm>
          <a:prstGeom prst="rect">
            <a:avLst/>
          </a:prstGeom>
          <a:ln w="57150">
            <a:solidFill>
              <a:srgbClr val="1E82D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d-ID" sz="2000" dirty="0">
                <a:solidFill>
                  <a:schemeClr val="bg1"/>
                </a:solidFill>
              </a:rPr>
              <a:t>Simpan : Menyimpan tulisan yang telah diisi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053342" y="2290976"/>
            <a:ext cx="5508397" cy="812952"/>
          </a:xfrm>
          <a:prstGeom prst="rect">
            <a:avLst/>
          </a:prstGeom>
          <a:ln w="57150">
            <a:solidFill>
              <a:srgbClr val="1E82D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d-ID" sz="2000" dirty="0">
                <a:solidFill>
                  <a:schemeClr val="bg1"/>
                </a:solidFill>
              </a:rPr>
              <a:t>Simpan dan Lanjut : Menyimpan tulisan yang telah diisi dan pindah ke pertanyaan berikutnya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4255771" y="2136862"/>
            <a:ext cx="779882" cy="512460"/>
          </a:xfrm>
          <a:prstGeom prst="rightArrow">
            <a:avLst/>
          </a:prstGeom>
          <a:solidFill>
            <a:srgbClr val="1E8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54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488" y="0"/>
            <a:ext cx="130892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835" y="5420363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Pembuatan Proposal (3)</a:t>
            </a:r>
          </a:p>
        </p:txBody>
      </p:sp>
    </p:spTree>
    <p:extLst>
      <p:ext uri="{BB962C8B-B14F-4D97-AF65-F5344CB8AC3E}">
        <p14:creationId xmlns:p14="http://schemas.microsoft.com/office/powerpoint/2010/main" val="26788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725" y="0"/>
            <a:ext cx="13732476" cy="6866238"/>
          </a:xfrm>
        </p:spPr>
      </p:pic>
      <p:sp>
        <p:nvSpPr>
          <p:cNvPr id="4" name="TextBox 3"/>
          <p:cNvSpPr txBox="1"/>
          <p:nvPr/>
        </p:nvSpPr>
        <p:spPr>
          <a:xfrm>
            <a:off x="125835" y="5420363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Pembuatan Proposal (4)</a:t>
            </a:r>
          </a:p>
        </p:txBody>
      </p:sp>
    </p:spTree>
    <p:extLst>
      <p:ext uri="{BB962C8B-B14F-4D97-AF65-F5344CB8AC3E}">
        <p14:creationId xmlns:p14="http://schemas.microsoft.com/office/powerpoint/2010/main" val="24743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58" y="288323"/>
            <a:ext cx="10131425" cy="1456267"/>
          </a:xfrm>
        </p:spPr>
        <p:txBody>
          <a:bodyPr/>
          <a:lstStyle/>
          <a:p>
            <a:r>
              <a:rPr lang="id-ID" b="1" dirty="0"/>
              <a:t>Format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64" y="1969072"/>
            <a:ext cx="10131425" cy="364913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400" dirty="0"/>
              <a:t>Tujuan Inovasi (5%)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Keselarasan (5%)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Signifikansi (15%)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Inovatif (20%)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Transferabilitas (Sifat dapat diterapkan pada konteks/tempat lain) (10%)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Sumber Daya dan Keberlanjutan (10%)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Dampak (15%)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Keterlibatan Pemangku Kepentingan (10%)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Pelajaran yang Dipetik (10%)</a:t>
            </a:r>
          </a:p>
        </p:txBody>
      </p:sp>
    </p:spTree>
    <p:extLst>
      <p:ext uri="{BB962C8B-B14F-4D97-AF65-F5344CB8AC3E}">
        <p14:creationId xmlns:p14="http://schemas.microsoft.com/office/powerpoint/2010/main" val="42009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6" name="Right Arrow 5"/>
          <p:cNvSpPr/>
          <p:nvPr/>
        </p:nvSpPr>
        <p:spPr>
          <a:xfrm rot="7729765">
            <a:off x="10339119" y="2289646"/>
            <a:ext cx="956214" cy="5684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0743228" y="1523274"/>
            <a:ext cx="121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SUBMIT</a:t>
            </a:r>
          </a:p>
          <a:p>
            <a:r>
              <a:rPr lang="id-ID" b="1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641" y="5074374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Proposal Anda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4183137"/>
            <a:ext cx="4279775" cy="2175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23047" y="4183137"/>
            <a:ext cx="1469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KONFIRMASI </a:t>
            </a:r>
          </a:p>
          <a:p>
            <a:r>
              <a:rPr lang="id-ID" b="1" dirty="0">
                <a:solidFill>
                  <a:schemeClr val="bg1"/>
                </a:solidFill>
              </a:rPr>
              <a:t>SUBMIT</a:t>
            </a:r>
          </a:p>
          <a:p>
            <a:r>
              <a:rPr lang="id-ID" b="1" dirty="0">
                <a:solidFill>
                  <a:schemeClr val="bg1"/>
                </a:solidFill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22556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66057"/>
            <a:ext cx="10131425" cy="5109029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/>
              <a:t>TERIMAKASIH</a:t>
            </a:r>
            <a:endParaRPr lang="id-ID" sz="6000" b="1" dirty="0"/>
          </a:p>
        </p:txBody>
      </p:sp>
    </p:spTree>
    <p:extLst>
      <p:ext uri="{BB962C8B-B14F-4D97-AF65-F5344CB8AC3E}">
        <p14:creationId xmlns:p14="http://schemas.microsoft.com/office/powerpoint/2010/main" val="18806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4376"/>
            <a:ext cx="10131425" cy="775447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>
                <a:solidFill>
                  <a:srgbClr val="FFFFFF"/>
                </a:solidFill>
              </a:rPr>
              <a:t>Agus Sulistiyanto</a:t>
            </a:r>
            <a:endParaRPr lang="id-ID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81835"/>
            <a:ext cx="10131425" cy="15867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sz="4800" dirty="0" smtClean="0"/>
              <a:t>TELP: (0293)788181 - 117</a:t>
            </a:r>
          </a:p>
          <a:p>
            <a:pPr marL="0" indent="0" algn="ctr">
              <a:buNone/>
            </a:pPr>
            <a:r>
              <a:rPr lang="id-ID" sz="4800" dirty="0" smtClean="0"/>
              <a:t>HP: 08122791331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9378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55449" y="956215"/>
            <a:ext cx="3224722" cy="3224722"/>
            <a:chOff x="2924075" y="2022097"/>
            <a:chExt cx="3224722" cy="3224722"/>
          </a:xfrm>
        </p:grpSpPr>
        <p:sp>
          <p:nvSpPr>
            <p:cNvPr id="2" name="Donut 1"/>
            <p:cNvSpPr/>
            <p:nvPr/>
          </p:nvSpPr>
          <p:spPr>
            <a:xfrm>
              <a:off x="2924075" y="2022097"/>
              <a:ext cx="3224722" cy="3224722"/>
            </a:xfrm>
            <a:prstGeom prst="donut">
              <a:avLst>
                <a:gd name="adj" fmla="val 7124"/>
              </a:avLst>
            </a:prstGeom>
            <a:solidFill>
              <a:srgbClr val="B2132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64864" y="4314442"/>
              <a:ext cx="2143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B21321"/>
                  </a:solidFill>
                </a:rPr>
                <a:t>Admin</a:t>
              </a:r>
            </a:p>
            <a:p>
              <a:pPr algn="ctr"/>
              <a:r>
                <a:rPr lang="en-US" b="1" dirty="0" err="1">
                  <a:solidFill>
                    <a:srgbClr val="B21321"/>
                  </a:solidFill>
                </a:rPr>
                <a:t>Lokal</a:t>
              </a:r>
              <a:endParaRPr lang="en-US" b="1" dirty="0">
                <a:solidFill>
                  <a:srgbClr val="B21321"/>
                </a:solidFill>
              </a:endParaRPr>
            </a:p>
          </p:txBody>
        </p:sp>
        <p:pic>
          <p:nvPicPr>
            <p:cNvPr id="4" name="Picture 3" descr="man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19" y="2461931"/>
              <a:ext cx="1895234" cy="189523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793710" y="956215"/>
            <a:ext cx="3224722" cy="3224722"/>
            <a:chOff x="2924075" y="2022097"/>
            <a:chExt cx="3224722" cy="3224722"/>
          </a:xfrm>
        </p:grpSpPr>
        <p:sp>
          <p:nvSpPr>
            <p:cNvPr id="6" name="Donut 5"/>
            <p:cNvSpPr/>
            <p:nvPr/>
          </p:nvSpPr>
          <p:spPr>
            <a:xfrm>
              <a:off x="2924075" y="2022097"/>
              <a:ext cx="3224722" cy="3224722"/>
            </a:xfrm>
            <a:prstGeom prst="donut">
              <a:avLst>
                <a:gd name="adj" fmla="val 6548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1278" y="4494928"/>
              <a:ext cx="1417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r>
                <a:rPr lang="id-ID" b="1" dirty="0">
                  <a:solidFill>
                    <a:schemeClr val="accent5">
                      <a:lumMod val="75000"/>
                    </a:schemeClr>
                  </a:solidFill>
                </a:rPr>
                <a:t>P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P</a:t>
              </a:r>
            </a:p>
          </p:txBody>
        </p:sp>
        <p:pic>
          <p:nvPicPr>
            <p:cNvPr id="8" name="Picture 7" descr="man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116" y="2446669"/>
              <a:ext cx="1971399" cy="197139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622444" y="193871"/>
            <a:ext cx="446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b="1" dirty="0"/>
              <a:t>Pembagian Peran </a:t>
            </a:r>
            <a:r>
              <a:rPr lang="en-GB" sz="3200" b="1" dirty="0" err="1"/>
              <a:t>Sinovik</a:t>
            </a:r>
            <a:endParaRPr lang="en-US" sz="3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43576" y="758133"/>
            <a:ext cx="495357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22016" y="675532"/>
            <a:ext cx="165205" cy="165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95955" y="4442465"/>
            <a:ext cx="3292394" cy="883514"/>
            <a:chOff x="60406" y="5138949"/>
            <a:chExt cx="3292394" cy="1045199"/>
          </a:xfrm>
        </p:grpSpPr>
        <p:sp>
          <p:nvSpPr>
            <p:cNvPr id="16" name="Rectangle 15"/>
            <p:cNvSpPr/>
            <p:nvPr/>
          </p:nvSpPr>
          <p:spPr>
            <a:xfrm>
              <a:off x="60407" y="5138949"/>
              <a:ext cx="3292393" cy="1045199"/>
            </a:xfrm>
            <a:prstGeom prst="rect">
              <a:avLst/>
            </a:prstGeom>
            <a:solidFill>
              <a:srgbClr val="B2132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</a:rPr>
                <a:t>Sebagai koordinator pengelolaan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aplikasi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Sinovik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06" y="5151051"/>
              <a:ext cx="3292393" cy="43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93710" y="4442463"/>
            <a:ext cx="3292393" cy="883516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Menyusun</a:t>
            </a:r>
            <a:r>
              <a:rPr lang="en-GB" b="1" dirty="0">
                <a:solidFill>
                  <a:schemeClr val="bg1"/>
                </a:solidFill>
              </a:rPr>
              <a:t> proposal </a:t>
            </a:r>
            <a:r>
              <a:rPr lang="en-GB" b="1" dirty="0" err="1">
                <a:solidFill>
                  <a:schemeClr val="bg1"/>
                </a:solidFill>
              </a:rPr>
              <a:t>dalam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aplikasi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0" name="Group 47"/>
          <p:cNvGrpSpPr/>
          <p:nvPr/>
        </p:nvGrpSpPr>
        <p:grpSpPr>
          <a:xfrm>
            <a:off x="1524000" y="6812284"/>
            <a:ext cx="9144000" cy="45719"/>
            <a:chOff x="0" y="0"/>
            <a:chExt cx="3195280" cy="0"/>
          </a:xfrm>
        </p:grpSpPr>
        <p:sp>
          <p:nvSpPr>
            <p:cNvPr id="21" name="Shape 42"/>
            <p:cNvSpPr/>
            <p:nvPr/>
          </p:nvSpPr>
          <p:spPr>
            <a:xfrm>
              <a:off x="0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53662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22" name="Shape 43"/>
            <p:cNvSpPr/>
            <p:nvPr/>
          </p:nvSpPr>
          <p:spPr>
            <a:xfrm>
              <a:off x="641694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92B15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23" name="Shape 44"/>
            <p:cNvSpPr/>
            <p:nvPr/>
          </p:nvSpPr>
          <p:spPr>
            <a:xfrm>
              <a:off x="1276772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E4D73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24" name="Shape 45"/>
            <p:cNvSpPr/>
            <p:nvPr/>
          </p:nvSpPr>
          <p:spPr>
            <a:xfrm>
              <a:off x="1911851" y="0"/>
              <a:ext cx="641736" cy="1"/>
            </a:xfrm>
            <a:prstGeom prst="line">
              <a:avLst/>
            </a:prstGeom>
            <a:noFill/>
            <a:ln w="76200" cap="flat">
              <a:solidFill>
                <a:srgbClr val="CD612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  <p:sp>
          <p:nvSpPr>
            <p:cNvPr id="25" name="Shape 46"/>
            <p:cNvSpPr/>
            <p:nvPr/>
          </p:nvSpPr>
          <p:spPr>
            <a:xfrm>
              <a:off x="2553545" y="0"/>
              <a:ext cx="641736" cy="0"/>
            </a:xfrm>
            <a:prstGeom prst="line">
              <a:avLst/>
            </a:prstGeom>
            <a:noFill/>
            <a:ln w="76200" cap="flat">
              <a:solidFill>
                <a:srgbClr val="449EA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9170" y="5669610"/>
            <a:ext cx="9144000" cy="1059260"/>
            <a:chOff x="-90883" y="3969590"/>
            <a:chExt cx="9144000" cy="1059260"/>
          </a:xfrm>
        </p:grpSpPr>
        <p:sp>
          <p:nvSpPr>
            <p:cNvPr id="27" name="Isosceles Triangle 26"/>
            <p:cNvSpPr/>
            <p:nvPr/>
          </p:nvSpPr>
          <p:spPr>
            <a:xfrm>
              <a:off x="3541258" y="4553495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4569956" y="4570874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770" y="4119933"/>
              <a:ext cx="647068" cy="647068"/>
            </a:xfrm>
            <a:prstGeom prst="rect">
              <a:avLst/>
            </a:prstGeom>
          </p:spPr>
        </p:pic>
        <p:cxnSp>
          <p:nvCxnSpPr>
            <p:cNvPr id="30" name="Straight Connector 29"/>
            <p:cNvCxnSpPr>
              <a:stCxn id="31" idx="4"/>
            </p:cNvCxnSpPr>
            <p:nvPr/>
          </p:nvCxnSpPr>
          <p:spPr>
            <a:xfrm flipH="1">
              <a:off x="7914190" y="4482312"/>
              <a:ext cx="1" cy="3059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720987" y="4095906"/>
              <a:ext cx="386407" cy="38640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90883" y="4724204"/>
              <a:ext cx="9144000" cy="1026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>
                    <a:lumMod val="95000"/>
                  </a:prstClr>
                </a:solidFill>
                <a:latin typeface="Franchise" pitchFamily="49" charset="0"/>
                <a:ea typeface="Franchise" pitchFamily="49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90883" y="4648004"/>
              <a:ext cx="9144000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>
              <a:stCxn id="35" idx="4"/>
            </p:cNvCxnSpPr>
            <p:nvPr/>
          </p:nvCxnSpPr>
          <p:spPr>
            <a:xfrm flipH="1">
              <a:off x="955776" y="4355997"/>
              <a:ext cx="1" cy="3059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62573" y="3969591"/>
              <a:ext cx="386407" cy="38640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>
              <a:stCxn id="37" idx="4"/>
            </p:cNvCxnSpPr>
            <p:nvPr/>
          </p:nvCxnSpPr>
          <p:spPr>
            <a:xfrm flipH="1">
              <a:off x="8355935" y="4355996"/>
              <a:ext cx="1" cy="305965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162732" y="3969590"/>
              <a:ext cx="386407" cy="38640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624117" y="4552755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6309923" y="4565932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39"/>
            <p:cNvCxnSpPr>
              <a:stCxn id="41" idx="4"/>
            </p:cNvCxnSpPr>
            <p:nvPr/>
          </p:nvCxnSpPr>
          <p:spPr>
            <a:xfrm>
              <a:off x="1352337" y="4385888"/>
              <a:ext cx="0" cy="27607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207346" y="4095906"/>
              <a:ext cx="289982" cy="289982"/>
            </a:xfrm>
            <a:prstGeom prst="ellipse">
              <a:avLst/>
            </a:prstGeom>
            <a:solidFill>
              <a:srgbClr val="85CA3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1191260" y="4565932"/>
              <a:ext cx="533394" cy="95249"/>
            </a:xfrm>
            <a:prstGeom prst="triangle">
              <a:avLst/>
            </a:pr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>
              <a:stCxn id="44" idx="4"/>
            </p:cNvCxnSpPr>
            <p:nvPr/>
          </p:nvCxnSpPr>
          <p:spPr>
            <a:xfrm flipH="1">
              <a:off x="408859" y="4370942"/>
              <a:ext cx="1" cy="3059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15656" y="3984536"/>
              <a:ext cx="386407" cy="38640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0883" y="4799664"/>
              <a:ext cx="9144000" cy="229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>
                    <a:lumMod val="95000"/>
                  </a:prstClr>
                </a:solidFill>
                <a:latin typeface="Franchise" pitchFamily="49" charset="0"/>
                <a:ea typeface="Franchis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6904" y="2139078"/>
            <a:ext cx="7197726" cy="2421464"/>
          </a:xfrm>
        </p:spPr>
        <p:txBody>
          <a:bodyPr>
            <a:noAutofit/>
          </a:bodyPr>
          <a:lstStyle/>
          <a:p>
            <a:r>
              <a:rPr lang="id-ID" sz="9600" b="1" dirty="0"/>
              <a:t>ADMIN UPP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51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7672798" y="3383824"/>
            <a:ext cx="2995203" cy="0"/>
          </a:xfrm>
          <a:prstGeom prst="line">
            <a:avLst/>
          </a:prstGeom>
          <a:ln w="57150" cmpd="sng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14" idx="4"/>
          </p:cNvCxnSpPr>
          <p:nvPr/>
        </p:nvCxnSpPr>
        <p:spPr>
          <a:xfrm rot="10800000">
            <a:off x="2548533" y="2306150"/>
            <a:ext cx="1899542" cy="1328308"/>
          </a:xfrm>
          <a:prstGeom prst="bentConnector2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endCxn id="15" idx="0"/>
          </p:cNvCxnSpPr>
          <p:nvPr/>
        </p:nvCxnSpPr>
        <p:spPr>
          <a:xfrm>
            <a:off x="7672797" y="3634458"/>
            <a:ext cx="2123754" cy="1328308"/>
          </a:xfrm>
          <a:prstGeom prst="bentConnector2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06507" y="2022098"/>
            <a:ext cx="284053" cy="284053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654525" y="4962767"/>
            <a:ext cx="284053" cy="284053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66329" y="54449"/>
            <a:ext cx="2431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Tugas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umum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09579" y="883774"/>
            <a:ext cx="2234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Menerima </a:t>
            </a:r>
            <a:r>
              <a:rPr lang="en-GB" b="1" dirty="0"/>
              <a:t>ID </a:t>
            </a:r>
            <a:r>
              <a:rPr lang="en-GB" b="1" dirty="0" err="1"/>
              <a:t>dan</a:t>
            </a:r>
            <a:r>
              <a:rPr lang="en-GB" b="1" dirty="0"/>
              <a:t> Sandi yang </a:t>
            </a:r>
            <a:r>
              <a:rPr lang="en-GB" b="1" dirty="0" err="1"/>
              <a:t>diterima</a:t>
            </a:r>
            <a:r>
              <a:rPr lang="en-GB" b="1" dirty="0"/>
              <a:t> </a:t>
            </a:r>
            <a:r>
              <a:rPr lang="en-GB" b="1" dirty="0" err="1"/>
              <a:t>oleh</a:t>
            </a:r>
            <a:r>
              <a:rPr lang="en-GB" b="1" dirty="0"/>
              <a:t> admin </a:t>
            </a:r>
            <a:r>
              <a:rPr lang="en-GB" b="1" dirty="0" err="1"/>
              <a:t>lokal</a:t>
            </a:r>
            <a:endParaRPr lang="hr-HR" b="1" dirty="0"/>
          </a:p>
        </p:txBody>
      </p:sp>
      <p:sp>
        <p:nvSpPr>
          <p:cNvPr id="18" name="Rectangle 17"/>
          <p:cNvSpPr/>
          <p:nvPr/>
        </p:nvSpPr>
        <p:spPr>
          <a:xfrm>
            <a:off x="4772026" y="5550452"/>
            <a:ext cx="4029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Submit proposal </a:t>
            </a:r>
            <a:r>
              <a:rPr lang="en-GB" b="1" dirty="0" err="1"/>
              <a:t>inovasi</a:t>
            </a:r>
            <a:r>
              <a:rPr lang="en-GB" b="1" dirty="0"/>
              <a:t> </a:t>
            </a:r>
            <a:r>
              <a:rPr lang="en-GB" b="1" dirty="0" err="1"/>
              <a:t>ke</a:t>
            </a:r>
            <a:r>
              <a:rPr lang="en-GB" b="1" dirty="0"/>
              <a:t> admin local, </a:t>
            </a:r>
            <a:r>
              <a:rPr lang="en-GB" b="1" dirty="0" err="1"/>
              <a:t>Memperbaiki</a:t>
            </a:r>
            <a:r>
              <a:rPr lang="en-GB" b="1" dirty="0"/>
              <a:t> </a:t>
            </a:r>
            <a:r>
              <a:rPr lang="en-GB" b="1" dirty="0" err="1"/>
              <a:t>revisi</a:t>
            </a:r>
            <a:r>
              <a:rPr lang="en-GB" b="1" dirty="0"/>
              <a:t> proposal yang </a:t>
            </a:r>
            <a:r>
              <a:rPr lang="en-GB" b="1" dirty="0" err="1"/>
              <a:t>telah</a:t>
            </a:r>
            <a:r>
              <a:rPr lang="en-GB" b="1" dirty="0"/>
              <a:t> </a:t>
            </a:r>
            <a:r>
              <a:rPr lang="en-GB" b="1" dirty="0" err="1"/>
              <a:t>dikoreksi</a:t>
            </a:r>
            <a:r>
              <a:rPr lang="en-GB" b="1" dirty="0"/>
              <a:t> </a:t>
            </a:r>
            <a:r>
              <a:rPr lang="en-GB" b="1" dirty="0" err="1"/>
              <a:t>oleh</a:t>
            </a:r>
            <a:r>
              <a:rPr lang="en-GB" b="1" dirty="0"/>
              <a:t> admin </a:t>
            </a:r>
            <a:r>
              <a:rPr lang="en-GB" b="1" dirty="0" err="1"/>
              <a:t>lokal</a:t>
            </a:r>
            <a:endParaRPr lang="hu-HU" b="1" dirty="0"/>
          </a:p>
        </p:txBody>
      </p:sp>
      <p:cxnSp>
        <p:nvCxnSpPr>
          <p:cNvPr id="20" name="Straight Connector 19"/>
          <p:cNvCxnSpPr>
            <a:stCxn id="21" idx="6"/>
          </p:cNvCxnSpPr>
          <p:nvPr/>
        </p:nvCxnSpPr>
        <p:spPr>
          <a:xfrm>
            <a:off x="8027700" y="643814"/>
            <a:ext cx="2640301" cy="0"/>
          </a:xfrm>
          <a:prstGeom prst="line">
            <a:avLst/>
          </a:prstGeom>
          <a:ln w="38100" cmpd="sng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862495" y="561212"/>
            <a:ext cx="165205" cy="165205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>
            <a:endCxn id="37" idx="2"/>
          </p:cNvCxnSpPr>
          <p:nvPr/>
        </p:nvCxnSpPr>
        <p:spPr>
          <a:xfrm>
            <a:off x="3305615" y="1844143"/>
            <a:ext cx="16234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1" y="3937070"/>
            <a:ext cx="2952397" cy="0"/>
          </a:xfrm>
          <a:prstGeom prst="line">
            <a:avLst/>
          </a:prstGeom>
          <a:ln w="57150" cmpd="sng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929070" y="1761541"/>
            <a:ext cx="165205" cy="1652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011583" y="5122583"/>
            <a:ext cx="1569937" cy="1569937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42" idx="6"/>
          </p:cNvCxnSpPr>
          <p:nvPr/>
        </p:nvCxnSpPr>
        <p:spPr>
          <a:xfrm>
            <a:off x="5426180" y="6488116"/>
            <a:ext cx="35854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260975" y="6405514"/>
            <a:ext cx="165205" cy="1652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35678" y="561212"/>
            <a:ext cx="1569937" cy="15699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Elbow Connector 27"/>
          <p:cNvCxnSpPr>
            <a:endCxn id="30" idx="4"/>
          </p:cNvCxnSpPr>
          <p:nvPr/>
        </p:nvCxnSpPr>
        <p:spPr>
          <a:xfrm flipV="1">
            <a:off x="7512023" y="2804114"/>
            <a:ext cx="2148330" cy="250615"/>
          </a:xfrm>
          <a:prstGeom prst="bentConnector2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518327" y="2520061"/>
            <a:ext cx="284053" cy="284053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559856" y="1496443"/>
            <a:ext cx="2210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err="1"/>
              <a:t>Menyusun</a:t>
            </a:r>
            <a:r>
              <a:rPr lang="en-GB" b="1" dirty="0"/>
              <a:t> proposal </a:t>
            </a:r>
            <a:r>
              <a:rPr lang="en-GB" b="1" dirty="0" err="1"/>
              <a:t>inovasi</a:t>
            </a:r>
            <a:r>
              <a:rPr lang="en-GB" b="1" dirty="0"/>
              <a:t> </a:t>
            </a:r>
            <a:r>
              <a:rPr lang="en-GB" b="1" dirty="0" err="1"/>
              <a:t>dalam</a:t>
            </a:r>
            <a:r>
              <a:rPr lang="en-GB" b="1" dirty="0"/>
              <a:t> </a:t>
            </a:r>
            <a:r>
              <a:rPr lang="en-GB" b="1" dirty="0" err="1"/>
              <a:t>aplikasi</a:t>
            </a:r>
            <a:r>
              <a:rPr lang="en-GB" b="1" dirty="0"/>
              <a:t> </a:t>
            </a:r>
            <a:r>
              <a:rPr lang="en-GB" b="1" dirty="0" err="1"/>
              <a:t>Sinovik</a:t>
            </a:r>
            <a:endParaRPr lang="tr-TR" b="1" dirty="0"/>
          </a:p>
        </p:txBody>
      </p:sp>
      <p:cxnSp>
        <p:nvCxnSpPr>
          <p:cNvPr id="33" name="Straight Connector 32"/>
          <p:cNvCxnSpPr>
            <a:stCxn id="34" idx="2"/>
          </p:cNvCxnSpPr>
          <p:nvPr/>
        </p:nvCxnSpPr>
        <p:spPr>
          <a:xfrm flipV="1">
            <a:off x="7590195" y="2446669"/>
            <a:ext cx="1312281" cy="1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590195" y="2377105"/>
            <a:ext cx="165205" cy="1652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847498" y="1059175"/>
            <a:ext cx="1569937" cy="1569937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ndroid-mail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85" y="933831"/>
            <a:ext cx="851696" cy="851696"/>
          </a:xfrm>
          <a:prstGeom prst="rect">
            <a:avLst/>
          </a:prstGeom>
        </p:spPr>
      </p:pic>
      <p:pic>
        <p:nvPicPr>
          <p:cNvPr id="11" name="Picture 10" descr="laptop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44" y="1149604"/>
            <a:ext cx="1379818" cy="1379818"/>
          </a:xfrm>
          <a:prstGeom prst="rect">
            <a:avLst/>
          </a:prstGeom>
        </p:spPr>
      </p:pic>
      <p:pic>
        <p:nvPicPr>
          <p:cNvPr id="38" name="Picture 37" descr="ios7-people.png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19" y="5122583"/>
            <a:ext cx="1611181" cy="161118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474032" y="2123041"/>
            <a:ext cx="3224722" cy="3224722"/>
            <a:chOff x="2924075" y="2022097"/>
            <a:chExt cx="3224722" cy="3224722"/>
          </a:xfrm>
        </p:grpSpPr>
        <p:sp>
          <p:nvSpPr>
            <p:cNvPr id="48" name="Donut 47"/>
            <p:cNvSpPr/>
            <p:nvPr/>
          </p:nvSpPr>
          <p:spPr>
            <a:xfrm>
              <a:off x="2924075" y="2022097"/>
              <a:ext cx="3224722" cy="3224722"/>
            </a:xfrm>
            <a:prstGeom prst="donut">
              <a:avLst>
                <a:gd name="adj" fmla="val 6548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3120" y="4467980"/>
              <a:ext cx="1417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r>
                <a:rPr lang="id-ID" b="1" dirty="0">
                  <a:solidFill>
                    <a:schemeClr val="accent5">
                      <a:lumMod val="75000"/>
                    </a:schemeClr>
                  </a:solidFill>
                </a:rPr>
                <a:t>P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P</a:t>
              </a:r>
            </a:p>
          </p:txBody>
        </p:sp>
        <p:pic>
          <p:nvPicPr>
            <p:cNvPr id="50" name="Picture 49" descr="man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116" y="2446669"/>
              <a:ext cx="1971399" cy="1971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7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45597"/>
            <a:ext cx="10131425" cy="896471"/>
          </a:xfrm>
        </p:spPr>
        <p:txBody>
          <a:bodyPr>
            <a:noAutofit/>
          </a:bodyPr>
          <a:lstStyle/>
          <a:p>
            <a:r>
              <a:rPr lang="id-ID" sz="6600" b="1" dirty="0" smtClean="0">
                <a:solidFill>
                  <a:srgbClr val="FF0000"/>
                </a:solidFill>
              </a:rPr>
              <a:t>Login:</a:t>
            </a:r>
            <a:endParaRPr lang="id-ID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84116"/>
            <a:ext cx="10131425" cy="9373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6000" b="1" i="1" dirty="0">
                <a:solidFill>
                  <a:srgbClr val="FFC000"/>
                </a:solidFill>
                <a:latin typeface="Raleway Medium" panose="020B0003030101060003" pitchFamily="34" charset="0"/>
              </a:rPr>
              <a:t>https://sinovik.menpan.go.id</a:t>
            </a:r>
            <a:endParaRPr lang="id-ID" sz="6000" b="1" i="1" dirty="0">
              <a:solidFill>
                <a:srgbClr val="FFC000"/>
              </a:solidFill>
              <a:latin typeface="Raleway Medium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4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42" y="-6214"/>
            <a:ext cx="13831258" cy="6858000"/>
          </a:xfrm>
        </p:spPr>
      </p:pic>
      <p:sp>
        <p:nvSpPr>
          <p:cNvPr id="7" name="TextBox 6"/>
          <p:cNvSpPr txBox="1"/>
          <p:nvPr/>
        </p:nvSpPr>
        <p:spPr>
          <a:xfrm>
            <a:off x="7955252" y="1435754"/>
            <a:ext cx="4004069" cy="584775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Login</a:t>
            </a:r>
          </a:p>
        </p:txBody>
      </p:sp>
      <p:sp>
        <p:nvSpPr>
          <p:cNvPr id="8" name="Right Arrow 7"/>
          <p:cNvSpPr/>
          <p:nvPr/>
        </p:nvSpPr>
        <p:spPr>
          <a:xfrm rot="12806326">
            <a:off x="9965478" y="230419"/>
            <a:ext cx="468497" cy="552559"/>
          </a:xfrm>
          <a:prstGeom prst="rightArrow">
            <a:avLst/>
          </a:prstGeom>
          <a:solidFill>
            <a:srgbClr val="1E82D7"/>
          </a:solidFill>
          <a:ln>
            <a:solidFill>
              <a:srgbClr val="45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54D6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90272" y="600940"/>
            <a:ext cx="177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454D61"/>
                </a:solidFill>
              </a:rPr>
              <a:t>Tombol untuk ke halaman login</a:t>
            </a:r>
          </a:p>
        </p:txBody>
      </p:sp>
    </p:spTree>
    <p:extLst>
      <p:ext uri="{BB962C8B-B14F-4D97-AF65-F5344CB8AC3E}">
        <p14:creationId xmlns:p14="http://schemas.microsoft.com/office/powerpoint/2010/main" val="1791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6899" y="1519192"/>
            <a:ext cx="4004069" cy="584775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Utama</a:t>
            </a:r>
          </a:p>
        </p:txBody>
      </p:sp>
    </p:spTree>
    <p:extLst>
      <p:ext uri="{BB962C8B-B14F-4D97-AF65-F5344CB8AC3E}">
        <p14:creationId xmlns:p14="http://schemas.microsoft.com/office/powerpoint/2010/main" val="31199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5331" y="1450200"/>
            <a:ext cx="4004069" cy="1077218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Lengkapi Profil</a:t>
            </a:r>
          </a:p>
        </p:txBody>
      </p:sp>
    </p:spTree>
    <p:extLst>
      <p:ext uri="{BB962C8B-B14F-4D97-AF65-F5344CB8AC3E}">
        <p14:creationId xmlns:p14="http://schemas.microsoft.com/office/powerpoint/2010/main" val="18310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5331" y="1557292"/>
            <a:ext cx="4004069" cy="584775"/>
          </a:xfrm>
          <a:prstGeom prst="rect">
            <a:avLst/>
          </a:prstGeom>
          <a:noFill/>
          <a:ln w="57150">
            <a:solidFill>
              <a:srgbClr val="454D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454D61"/>
                </a:solidFill>
              </a:rPr>
              <a:t>Halaman Ubah Sandi</a:t>
            </a:r>
          </a:p>
        </p:txBody>
      </p:sp>
    </p:spTree>
    <p:extLst>
      <p:ext uri="{BB962C8B-B14F-4D97-AF65-F5344CB8AC3E}">
        <p14:creationId xmlns:p14="http://schemas.microsoft.com/office/powerpoint/2010/main" val="40873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594</TotalTime>
  <Words>238</Words>
  <Application>Microsoft Office PowerPoint</Application>
  <PresentationFormat>Widescreen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Franchise</vt:lpstr>
      <vt:lpstr>Helvetica</vt:lpstr>
      <vt:lpstr>Raleway Medium</vt:lpstr>
      <vt:lpstr>Celestial</vt:lpstr>
      <vt:lpstr>PowerPoint Presentation</vt:lpstr>
      <vt:lpstr>PowerPoint Presentation</vt:lpstr>
      <vt:lpstr>ADMIN UPP</vt:lpstr>
      <vt:lpstr>PowerPoint Presentation</vt:lpstr>
      <vt:lpstr>Login: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Tombol Formulir Proposal</vt:lpstr>
      <vt:lpstr>PowerPoint Presentation</vt:lpstr>
      <vt:lpstr>PowerPoint Presentation</vt:lpstr>
      <vt:lpstr>Format Proposal</vt:lpstr>
      <vt:lpstr>PowerPoint Presentation</vt:lpstr>
      <vt:lpstr>TERIMAKASIH</vt:lpstr>
      <vt:lpstr>Agus Sulistiyanto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yanlik</dc:creator>
  <cp:lastModifiedBy>user</cp:lastModifiedBy>
  <cp:revision>46</cp:revision>
  <dcterms:created xsi:type="dcterms:W3CDTF">2018-02-19T14:32:44Z</dcterms:created>
  <dcterms:modified xsi:type="dcterms:W3CDTF">2019-03-19T00:27:49Z</dcterms:modified>
</cp:coreProperties>
</file>